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irsrakst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9" name="Apakšvirsrakst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v-LV" smtClean="0"/>
              <a:t>Noklikšķiniet, lai rediģētu šablona apakšvirsraksta stilu</a:t>
            </a:r>
            <a:endParaRPr kumimoji="0" lang="en-US"/>
          </a:p>
        </p:txBody>
      </p:sp>
      <p:sp>
        <p:nvSpPr>
          <p:cNvPr id="28" name="Datuma vietturi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EFE761-3D90-4784-BD1D-98C35FC79122}" type="datetimeFigureOut">
              <a:rPr lang="lv-LV" smtClean="0"/>
              <a:pPr/>
              <a:t>20.01.2016.</a:t>
            </a:fld>
            <a:endParaRPr lang="lv-LV"/>
          </a:p>
        </p:txBody>
      </p:sp>
      <p:sp>
        <p:nvSpPr>
          <p:cNvPr id="17" name="Kājenes vietturi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v-LV"/>
          </a:p>
        </p:txBody>
      </p:sp>
      <p:sp>
        <p:nvSpPr>
          <p:cNvPr id="10" name="Taisnstūris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isnstūris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aisnstūris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aisnstūris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aisns savienotāj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aisns savienotāj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Taisns savienotāj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aisns savienotāj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aisns savienotāj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aisns savienotāj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aisnstūr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āl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āl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āl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āl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āl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ida numura vietturi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0C249F9-A607-4A4D-8D59-CE028BF845B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E761-3D90-4784-BD1D-98C35FC79122}" type="datetimeFigureOut">
              <a:rPr lang="lv-LV" smtClean="0"/>
              <a:pPr/>
              <a:t>20.01.2016.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49F9-A607-4A4D-8D59-CE028BF845B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E761-3D90-4784-BD1D-98C35FC79122}" type="datetimeFigureOut">
              <a:rPr lang="lv-LV" smtClean="0"/>
              <a:pPr/>
              <a:t>20.01.2016.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49F9-A607-4A4D-8D59-CE028BF845B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8" name="Satura vietturi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EFE761-3D90-4784-BD1D-98C35FC79122}" type="datetimeFigureOut">
              <a:rPr lang="lv-LV" smtClean="0"/>
              <a:pPr/>
              <a:t>20.01.2016.</a:t>
            </a:fld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C249F9-A607-4A4D-8D59-CE028BF845B8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0" name="Kājenes vietturis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EFE761-3D90-4784-BD1D-98C35FC79122}" type="datetimeFigureOut">
              <a:rPr lang="lv-LV" smtClean="0"/>
              <a:pPr/>
              <a:t>20.01.2016.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v-LV"/>
          </a:p>
        </p:txBody>
      </p:sp>
      <p:sp>
        <p:nvSpPr>
          <p:cNvPr id="9" name="Taisnstūris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aisnstūris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aisnstūris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isnstūris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aisns savienotāj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aisns savienotāj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aisns savienotāj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aisns savienotāj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Taisns savienotāj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aisnstūris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āl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āl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āl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āl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āl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Taisns savienotāj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0C249F9-A607-4A4D-8D59-CE028BF845B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E761-3D90-4784-BD1D-98C35FC79122}" type="datetimeFigureOut">
              <a:rPr lang="lv-LV" smtClean="0"/>
              <a:pPr/>
              <a:t>20.01.2016.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49F9-A607-4A4D-8D59-CE028BF845B8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9" name="Satura vietturi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11" name="Satura vietturi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E761-3D90-4784-BD1D-98C35FC79122}" type="datetimeFigureOut">
              <a:rPr lang="lv-LV" smtClean="0"/>
              <a:pPr/>
              <a:t>20.01.2016.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49F9-A607-4A4D-8D59-CE028BF845B8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Satura vietturi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13" name="Satura vietturi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6" name="Datuma vietturi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EFE761-3D90-4784-BD1D-98C35FC79122}" type="datetimeFigureOut">
              <a:rPr lang="lv-LV" smtClean="0"/>
              <a:pPr/>
              <a:t>20.01.2016.</a:t>
            </a:fld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C249F9-A607-4A4D-8D59-CE028BF845B8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FE761-3D90-4784-BD1D-98C35FC79122}" type="datetimeFigureOut">
              <a:rPr lang="lv-LV" smtClean="0"/>
              <a:pPr/>
              <a:t>20.01.2016.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49F9-A607-4A4D-8D59-CE028BF845B8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isns savienotāj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8" name="Taisns savienotāj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aisns savienotāj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aisns savienotāj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aisnstūris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aisns savienotāj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āl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atura vietturi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21" name="Datuma vietturis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EFE761-3D90-4784-BD1D-98C35FC79122}" type="datetimeFigureOut">
              <a:rPr lang="lv-LV" smtClean="0"/>
              <a:pPr/>
              <a:t>20.01.2016.</a:t>
            </a:fld>
            <a:endParaRPr lang="lv-LV"/>
          </a:p>
        </p:txBody>
      </p:sp>
      <p:sp>
        <p:nvSpPr>
          <p:cNvPr id="22" name="Slaida numura vietturis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C249F9-A607-4A4D-8D59-CE028BF845B8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3" name="Kājenes vietturis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isns savienotāj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āl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lv-LV" smtClean="0"/>
              <a:t>Lai pievienotu attēlu, noklikšķiniet uz ikonas</a:t>
            </a:r>
            <a:endParaRPr kumimoji="0" lang="en-US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10" name="Taisns savienotāj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aisnstūris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isns savienotāj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Taisns savienotāj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aisns savienotāj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uma vietturi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EFE761-3D90-4784-BD1D-98C35FC79122}" type="datetimeFigureOut">
              <a:rPr lang="lv-LV" smtClean="0"/>
              <a:pPr/>
              <a:t>20.01.2016.</a:t>
            </a:fld>
            <a:endParaRPr lang="lv-LV"/>
          </a:p>
        </p:txBody>
      </p:sp>
      <p:sp>
        <p:nvSpPr>
          <p:cNvPr id="18" name="Slaida numura vietturi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C249F9-A607-4A4D-8D59-CE028BF845B8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1" name="Kājenes vietturi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aisns savienotāj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Virsraksta viettur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13" name="Teksta vietturi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  <a:p>
            <a:pPr lvl="1" eaLnBrk="1" latinLnBrk="0" hangingPunct="1"/>
            <a:r>
              <a:rPr kumimoji="0" lang="lv-LV" smtClean="0"/>
              <a:t>Otrais līmenis</a:t>
            </a:r>
          </a:p>
          <a:p>
            <a:pPr lvl="2" eaLnBrk="1" latinLnBrk="0" hangingPunct="1"/>
            <a:r>
              <a:rPr kumimoji="0" lang="lv-LV" smtClean="0"/>
              <a:t>Trešais līmenis</a:t>
            </a:r>
          </a:p>
          <a:p>
            <a:pPr lvl="3" eaLnBrk="1" latinLnBrk="0" hangingPunct="1"/>
            <a:r>
              <a:rPr kumimoji="0" lang="lv-LV" smtClean="0"/>
              <a:t>Ceturtais līmenis</a:t>
            </a:r>
          </a:p>
          <a:p>
            <a:pPr lvl="4" eaLnBrk="1" latinLnBrk="0" hangingPunct="1"/>
            <a:r>
              <a:rPr kumimoji="0" lang="lv-LV" smtClean="0"/>
              <a:t>Piektais līmenis</a:t>
            </a:r>
            <a:endParaRPr kumimoji="0" lang="en-US"/>
          </a:p>
        </p:txBody>
      </p:sp>
      <p:sp>
        <p:nvSpPr>
          <p:cNvPr id="14" name="Datuma vietturis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EFE761-3D90-4784-BD1D-98C35FC79122}" type="datetimeFigureOut">
              <a:rPr lang="lv-LV" smtClean="0"/>
              <a:pPr/>
              <a:t>20.01.2016.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Taisns savienotāj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aisns savienotāj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aisnstūr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aisns savienotāj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āl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ida numura vietturis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C249F9-A607-4A4D-8D59-CE028BF845B8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noProof="1" smtClean="0"/>
              <a:t>Grids</a:t>
            </a:r>
            <a:r>
              <a:rPr lang="lv-LV" noProof="1" smtClean="0"/>
              <a:t> of finite </a:t>
            </a:r>
            <a:r>
              <a:rPr lang="lv-LV" noProof="1" smtClean="0"/>
              <a:t>automata</a:t>
            </a:r>
            <a:endParaRPr lang="lv-LV" noProof="1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noProof="1" smtClean="0"/>
              <a:t>Karlis</a:t>
            </a:r>
            <a:r>
              <a:rPr lang="lv-LV" noProof="1" smtClean="0"/>
              <a:t> </a:t>
            </a:r>
            <a:r>
              <a:rPr lang="lv-LV" noProof="1" smtClean="0"/>
              <a:t>Jerins</a:t>
            </a:r>
            <a:endParaRPr lang="lv-LV" noProof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noProof="1" smtClean="0"/>
              <a:t>The</a:t>
            </a:r>
            <a:r>
              <a:rPr lang="lv-LV" noProof="1" smtClean="0"/>
              <a:t> </a:t>
            </a:r>
            <a:r>
              <a:rPr lang="lv-LV" noProof="1" smtClean="0"/>
              <a:t>concept</a:t>
            </a:r>
            <a:endParaRPr lang="lv-LV" noProof="1"/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noProof="1" smtClean="0"/>
              <a:t>Finite</a:t>
            </a:r>
            <a:r>
              <a:rPr lang="lv-LV" noProof="1" smtClean="0"/>
              <a:t> number of </a:t>
            </a:r>
            <a:r>
              <a:rPr lang="lv-LV" noProof="1" smtClean="0"/>
              <a:t>components</a:t>
            </a:r>
            <a:endParaRPr lang="lv-LV" noProof="1" smtClean="0"/>
          </a:p>
          <a:p>
            <a:r>
              <a:rPr lang="lv-LV" noProof="1" smtClean="0"/>
              <a:t>Each component is a finite automaton minus read </a:t>
            </a:r>
            <a:r>
              <a:rPr lang="lv-LV" noProof="1" smtClean="0"/>
              <a:t>head</a:t>
            </a:r>
            <a:endParaRPr lang="lv-LV" noProof="1" smtClean="0"/>
          </a:p>
          <a:p>
            <a:r>
              <a:rPr lang="lv-LV" noProof="1" smtClean="0"/>
              <a:t>State transitions are performed depending on </a:t>
            </a:r>
            <a:r>
              <a:rPr lang="lv-LV" noProof="1" smtClean="0"/>
              <a:t>neighbors</a:t>
            </a:r>
            <a:r>
              <a:rPr lang="lv-LV" noProof="1" smtClean="0"/>
              <a:t>’ current </a:t>
            </a:r>
            <a:r>
              <a:rPr lang="lv-LV" noProof="1" smtClean="0"/>
              <a:t>states</a:t>
            </a:r>
            <a:endParaRPr lang="lv-LV" noProof="1" smtClean="0"/>
          </a:p>
          <a:p>
            <a:r>
              <a:rPr lang="lv-LV" noProof="1" smtClean="0"/>
              <a:t>One component is designated as the main </a:t>
            </a:r>
            <a:r>
              <a:rPr lang="lv-LV" noProof="1" smtClean="0"/>
              <a:t>component</a:t>
            </a:r>
            <a:endParaRPr lang="lv-LV" noProof="1" smtClean="0"/>
          </a:p>
          <a:p>
            <a:r>
              <a:rPr lang="lv-LV" noProof="1" smtClean="0"/>
              <a:t>When the main component </a:t>
            </a:r>
            <a:r>
              <a:rPr lang="lv-LV" noProof="1" smtClean="0"/>
              <a:t>halts</a:t>
            </a:r>
            <a:r>
              <a:rPr lang="lv-LV" noProof="1" smtClean="0"/>
              <a:t>, its last state is transformed into the </a:t>
            </a:r>
            <a:r>
              <a:rPr lang="lv-LV" noProof="1" smtClean="0"/>
              <a:t>answer</a:t>
            </a:r>
            <a:endParaRPr lang="lv-LV" noProof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noProof="1" smtClean="0"/>
              <a:t>The</a:t>
            </a:r>
            <a:r>
              <a:rPr lang="lv-LV" noProof="1" smtClean="0"/>
              <a:t> </a:t>
            </a:r>
            <a:r>
              <a:rPr lang="lv-LV" noProof="1" smtClean="0"/>
              <a:t>results</a:t>
            </a:r>
            <a:endParaRPr lang="lv-LV" noProof="1"/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noProof="1" smtClean="0"/>
              <a:t>All</a:t>
            </a:r>
            <a:r>
              <a:rPr lang="lv-LV" noProof="1" smtClean="0"/>
              <a:t> regular languages can be </a:t>
            </a:r>
            <a:r>
              <a:rPr lang="lv-LV" noProof="1" smtClean="0"/>
              <a:t>recognized</a:t>
            </a:r>
            <a:endParaRPr lang="lv-LV" noProof="1" smtClean="0"/>
          </a:p>
          <a:p>
            <a:pPr lvl="1"/>
            <a:r>
              <a:rPr lang="lv-LV" noProof="1" smtClean="0"/>
              <a:t>Components arranged in a single </a:t>
            </a:r>
            <a:r>
              <a:rPr lang="lv-LV" noProof="1" smtClean="0"/>
              <a:t>line</a:t>
            </a:r>
            <a:endParaRPr lang="lv-LV" noProof="1" smtClean="0"/>
          </a:p>
          <a:p>
            <a:pPr lvl="1"/>
            <a:r>
              <a:rPr lang="lv-LV" noProof="1" smtClean="0"/>
              <a:t>The grid emulates the minimal </a:t>
            </a:r>
            <a:r>
              <a:rPr lang="lv-LV" noProof="1" smtClean="0"/>
              <a:t>1-DFA</a:t>
            </a:r>
            <a:endParaRPr lang="lv-LV" noProof="1" smtClean="0"/>
          </a:p>
          <a:p>
            <a:r>
              <a:rPr lang="lv-LV" noProof="1" smtClean="0"/>
              <a:t>Certain context-free languates can be </a:t>
            </a:r>
            <a:r>
              <a:rPr lang="lv-LV" noProof="1" smtClean="0"/>
              <a:t>recognized</a:t>
            </a:r>
            <a:endParaRPr lang="lv-LV" noProof="1" smtClean="0"/>
          </a:p>
          <a:p>
            <a:pPr lvl="1"/>
            <a:r>
              <a:rPr lang="lv-LV" noProof="1" smtClean="0"/>
              <a:t>{0</a:t>
            </a:r>
            <a:r>
              <a:rPr lang="lv-LV" baseline="30000" noProof="1" smtClean="0"/>
              <a:t>n</a:t>
            </a:r>
            <a:r>
              <a:rPr lang="lv-LV" noProof="1" smtClean="0"/>
              <a:t>1</a:t>
            </a:r>
            <a:r>
              <a:rPr lang="lv-LV" baseline="30000" noProof="1" smtClean="0"/>
              <a:t>n</a:t>
            </a:r>
            <a:r>
              <a:rPr lang="lv-LV" noProof="1" smtClean="0"/>
              <a:t>} and </a:t>
            </a:r>
            <a:r>
              <a:rPr lang="lv-LV" noProof="1" smtClean="0"/>
              <a:t>{w#w</a:t>
            </a:r>
            <a:r>
              <a:rPr lang="lv-LV" baseline="30000" noProof="1" smtClean="0"/>
              <a:t>rev</a:t>
            </a:r>
            <a:r>
              <a:rPr lang="lv-LV" noProof="1" smtClean="0"/>
              <a:t>}</a:t>
            </a:r>
            <a:endParaRPr lang="lv-LV" noProof="1" smtClean="0"/>
          </a:p>
          <a:p>
            <a:pPr lvl="1"/>
            <a:r>
              <a:rPr lang="lv-LV" noProof="1" smtClean="0"/>
              <a:t>Components arranged in a single </a:t>
            </a:r>
            <a:r>
              <a:rPr lang="lv-LV" noProof="1" smtClean="0"/>
              <a:t>line</a:t>
            </a:r>
            <a:endParaRPr lang="lv-LV" noProof="1" smtClean="0"/>
          </a:p>
          <a:p>
            <a:r>
              <a:rPr lang="lv-LV" noProof="1" smtClean="0"/>
              <a:t>Certain context-sensitive languages can be </a:t>
            </a:r>
            <a:r>
              <a:rPr lang="lv-LV" noProof="1" smtClean="0"/>
              <a:t>recognized</a:t>
            </a:r>
            <a:endParaRPr lang="lv-LV" noProof="1" smtClean="0"/>
          </a:p>
          <a:p>
            <a:pPr lvl="1"/>
            <a:r>
              <a:rPr lang="lv-LV" noProof="1" smtClean="0"/>
              <a:t>{0</a:t>
            </a:r>
            <a:r>
              <a:rPr lang="lv-LV" baseline="30000" noProof="1" smtClean="0"/>
              <a:t>n</a:t>
            </a:r>
            <a:r>
              <a:rPr lang="lv-LV" noProof="1" smtClean="0"/>
              <a:t>1</a:t>
            </a:r>
            <a:r>
              <a:rPr lang="lv-LV" baseline="30000" noProof="1" smtClean="0"/>
              <a:t>n</a:t>
            </a:r>
            <a:r>
              <a:rPr lang="lv-LV" noProof="1" smtClean="0"/>
              <a:t>2</a:t>
            </a:r>
            <a:r>
              <a:rPr lang="lv-LV" baseline="30000" noProof="1" smtClean="0"/>
              <a:t>n</a:t>
            </a:r>
            <a:r>
              <a:rPr lang="lv-LV" noProof="1" smtClean="0"/>
              <a:t>} and </a:t>
            </a:r>
            <a:r>
              <a:rPr lang="lv-LV" noProof="1" smtClean="0"/>
              <a:t>{ww}</a:t>
            </a:r>
            <a:endParaRPr lang="lv-LV" noProof="1" smtClean="0"/>
          </a:p>
          <a:p>
            <a:pPr lvl="1"/>
            <a:r>
              <a:rPr lang="lv-LV" noProof="1" smtClean="0"/>
              <a:t>Components arranged in multiple </a:t>
            </a:r>
            <a:r>
              <a:rPr lang="lv-LV" noProof="1" smtClean="0"/>
              <a:t>lines</a:t>
            </a:r>
            <a:endParaRPr lang="lv-LV" noProof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noProof="1" smtClean="0"/>
              <a:t>Future</a:t>
            </a:r>
            <a:r>
              <a:rPr lang="lv-LV" noProof="1" smtClean="0"/>
              <a:t> </a:t>
            </a:r>
            <a:r>
              <a:rPr lang="lv-LV" noProof="1" smtClean="0"/>
              <a:t>work</a:t>
            </a:r>
            <a:endParaRPr lang="lv-LV" noProof="1"/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noProof="1" smtClean="0"/>
              <a:t>Set more precise bounds on computational power</a:t>
            </a:r>
          </a:p>
          <a:p>
            <a:r>
              <a:rPr lang="lv-LV" noProof="1" smtClean="0"/>
              <a:t>Investigate the importance of the grid</a:t>
            </a:r>
          </a:p>
          <a:p>
            <a:r>
              <a:rPr lang="lv-LV" noProof="1" smtClean="0"/>
              <a:t>Investigate use of non-deterministic components</a:t>
            </a:r>
            <a:endParaRPr lang="lv-LV" noProof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err="1" smtClean="0"/>
              <a:t>Thank</a:t>
            </a:r>
            <a:r>
              <a:rPr lang="lv-LV" dirty="0" smtClean="0"/>
              <a:t> </a:t>
            </a:r>
            <a:r>
              <a:rPr lang="lv-LV" dirty="0" err="1" smtClean="0"/>
              <a:t>you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your</a:t>
            </a:r>
            <a:r>
              <a:rPr lang="lv-LV" dirty="0" smtClean="0"/>
              <a:t> </a:t>
            </a:r>
            <a:r>
              <a:rPr lang="lv-LV" dirty="0" err="1" smtClean="0"/>
              <a:t>attention</a:t>
            </a:r>
            <a:r>
              <a:rPr lang="lv-LV" dirty="0" smtClean="0"/>
              <a:t>!</a:t>
            </a:r>
            <a:endParaRPr lang="lv-LV" dirty="0"/>
          </a:p>
        </p:txBody>
      </p:sp>
      <p:sp>
        <p:nvSpPr>
          <p:cNvPr id="5" name="Apakšvirsrakst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ers">
  <a:themeElements>
    <a:clrScheme name="Erker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er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er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</TotalTime>
  <Words>136</Words>
  <Application>Microsoft Office PowerPoint</Application>
  <PresentationFormat>Slaidrāde ekrānā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5</vt:i4>
      </vt:variant>
    </vt:vector>
  </HeadingPairs>
  <TitlesOfParts>
    <vt:vector size="6" baseType="lpstr">
      <vt:lpstr>Erkers</vt:lpstr>
      <vt:lpstr>Grids of finite automata</vt:lpstr>
      <vt:lpstr>The concept</vt:lpstr>
      <vt:lpstr>The results</vt:lpstr>
      <vt:lpstr>Future work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Grids of finite automata</dc:title>
  <dc:creator>Aija...</dc:creator>
  <cp:lastModifiedBy>Aija...</cp:lastModifiedBy>
  <cp:revision>2</cp:revision>
  <dcterms:created xsi:type="dcterms:W3CDTF">2016-01-20T20:57:10Z</dcterms:created>
  <dcterms:modified xsi:type="dcterms:W3CDTF">2016-01-20T21:11:08Z</dcterms:modified>
</cp:coreProperties>
</file>